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7772400" cy="7772400"/>
  <p:notesSz cx="6858000" cy="9144000"/>
  <p:defaultTextStyle>
    <a:defPPr>
      <a:defRPr lang="en-US"/>
    </a:defPPr>
    <a:lvl1pPr marL="0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8602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7203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5805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4407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3009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1610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0212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08814" algn="l" defTabSz="77720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599" autoAdjust="0"/>
  </p:normalViewPr>
  <p:slideViewPr>
    <p:cSldViewPr>
      <p:cViewPr varScale="1">
        <p:scale>
          <a:sx n="72" d="100"/>
          <a:sy n="72" d="100"/>
        </p:scale>
        <p:origin x="-2238" y="-90"/>
      </p:cViewPr>
      <p:guideLst>
        <p:guide orient="horz" pos="244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414484"/>
            <a:ext cx="66065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4404360"/>
            <a:ext cx="54406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15608"/>
            <a:ext cx="1748790" cy="88411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15608"/>
            <a:ext cx="5116830" cy="8841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4994487"/>
            <a:ext cx="6606540" cy="154368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294276"/>
            <a:ext cx="6606540" cy="170021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8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2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5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4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30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1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0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08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418080"/>
            <a:ext cx="3432810" cy="683863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418080"/>
            <a:ext cx="3432810" cy="683863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11257"/>
            <a:ext cx="69951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739795"/>
            <a:ext cx="3434160" cy="7250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602" indent="0">
              <a:buNone/>
              <a:defRPr sz="1700" b="1"/>
            </a:lvl2pPr>
            <a:lvl3pPr marL="777203" indent="0">
              <a:buNone/>
              <a:defRPr sz="1500" b="1"/>
            </a:lvl3pPr>
            <a:lvl4pPr marL="1165805" indent="0">
              <a:buNone/>
              <a:defRPr sz="1300" b="1"/>
            </a:lvl4pPr>
            <a:lvl5pPr marL="1554407" indent="0">
              <a:buNone/>
              <a:defRPr sz="1300" b="1"/>
            </a:lvl5pPr>
            <a:lvl6pPr marL="1943009" indent="0">
              <a:buNone/>
              <a:defRPr sz="1300" b="1"/>
            </a:lvl6pPr>
            <a:lvl7pPr marL="2331610" indent="0">
              <a:buNone/>
              <a:defRPr sz="1300" b="1"/>
            </a:lvl7pPr>
            <a:lvl8pPr marL="2720212" indent="0">
              <a:buNone/>
              <a:defRPr sz="1300" b="1"/>
            </a:lvl8pPr>
            <a:lvl9pPr marL="310881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2464858"/>
            <a:ext cx="3434160" cy="44781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1739795"/>
            <a:ext cx="3435509" cy="7250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602" indent="0">
              <a:buNone/>
              <a:defRPr sz="1700" b="1"/>
            </a:lvl2pPr>
            <a:lvl3pPr marL="777203" indent="0">
              <a:buNone/>
              <a:defRPr sz="1500" b="1"/>
            </a:lvl3pPr>
            <a:lvl4pPr marL="1165805" indent="0">
              <a:buNone/>
              <a:defRPr sz="1300" b="1"/>
            </a:lvl4pPr>
            <a:lvl5pPr marL="1554407" indent="0">
              <a:buNone/>
              <a:defRPr sz="1300" b="1"/>
            </a:lvl5pPr>
            <a:lvl6pPr marL="1943009" indent="0">
              <a:buNone/>
              <a:defRPr sz="1300" b="1"/>
            </a:lvl6pPr>
            <a:lvl7pPr marL="2331610" indent="0">
              <a:buNone/>
              <a:defRPr sz="1300" b="1"/>
            </a:lvl7pPr>
            <a:lvl8pPr marL="2720212" indent="0">
              <a:buNone/>
              <a:defRPr sz="1300" b="1"/>
            </a:lvl8pPr>
            <a:lvl9pPr marL="310881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2464858"/>
            <a:ext cx="3435509" cy="44781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309457"/>
            <a:ext cx="2557066" cy="131699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309458"/>
            <a:ext cx="4344988" cy="663352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1626448"/>
            <a:ext cx="2557066" cy="5316538"/>
          </a:xfrm>
        </p:spPr>
        <p:txBody>
          <a:bodyPr/>
          <a:lstStyle>
            <a:lvl1pPr marL="0" indent="0">
              <a:buNone/>
              <a:defRPr sz="1200"/>
            </a:lvl1pPr>
            <a:lvl2pPr marL="388602" indent="0">
              <a:buNone/>
              <a:defRPr sz="1000"/>
            </a:lvl2pPr>
            <a:lvl3pPr marL="777203" indent="0">
              <a:buNone/>
              <a:defRPr sz="800"/>
            </a:lvl3pPr>
            <a:lvl4pPr marL="1165805" indent="0">
              <a:buNone/>
              <a:defRPr sz="800"/>
            </a:lvl4pPr>
            <a:lvl5pPr marL="1554407" indent="0">
              <a:buNone/>
              <a:defRPr sz="800"/>
            </a:lvl5pPr>
            <a:lvl6pPr marL="1943009" indent="0">
              <a:buNone/>
              <a:defRPr sz="800"/>
            </a:lvl6pPr>
            <a:lvl7pPr marL="2331610" indent="0">
              <a:buNone/>
              <a:defRPr sz="800"/>
            </a:lvl7pPr>
            <a:lvl8pPr marL="2720212" indent="0">
              <a:buNone/>
              <a:defRPr sz="800"/>
            </a:lvl8pPr>
            <a:lvl9pPr marL="31088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5440680"/>
            <a:ext cx="4663440" cy="64230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694478"/>
            <a:ext cx="4663440" cy="4663440"/>
          </a:xfrm>
        </p:spPr>
        <p:txBody>
          <a:bodyPr/>
          <a:lstStyle>
            <a:lvl1pPr marL="0" indent="0">
              <a:buNone/>
              <a:defRPr sz="2700"/>
            </a:lvl1pPr>
            <a:lvl2pPr marL="388602" indent="0">
              <a:buNone/>
              <a:defRPr sz="2400"/>
            </a:lvl2pPr>
            <a:lvl3pPr marL="777203" indent="0">
              <a:buNone/>
              <a:defRPr sz="2100"/>
            </a:lvl3pPr>
            <a:lvl4pPr marL="1165805" indent="0">
              <a:buNone/>
              <a:defRPr sz="1700"/>
            </a:lvl4pPr>
            <a:lvl5pPr marL="1554407" indent="0">
              <a:buNone/>
              <a:defRPr sz="1700"/>
            </a:lvl5pPr>
            <a:lvl6pPr marL="1943009" indent="0">
              <a:buNone/>
              <a:defRPr sz="1700"/>
            </a:lvl6pPr>
            <a:lvl7pPr marL="2331610" indent="0">
              <a:buNone/>
              <a:defRPr sz="1700"/>
            </a:lvl7pPr>
            <a:lvl8pPr marL="2720212" indent="0">
              <a:buNone/>
              <a:defRPr sz="1700"/>
            </a:lvl8pPr>
            <a:lvl9pPr marL="310881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6082983"/>
            <a:ext cx="4663440" cy="912177"/>
          </a:xfrm>
        </p:spPr>
        <p:txBody>
          <a:bodyPr/>
          <a:lstStyle>
            <a:lvl1pPr marL="0" indent="0">
              <a:buNone/>
              <a:defRPr sz="1200"/>
            </a:lvl1pPr>
            <a:lvl2pPr marL="388602" indent="0">
              <a:buNone/>
              <a:defRPr sz="1000"/>
            </a:lvl2pPr>
            <a:lvl3pPr marL="777203" indent="0">
              <a:buNone/>
              <a:defRPr sz="800"/>
            </a:lvl3pPr>
            <a:lvl4pPr marL="1165805" indent="0">
              <a:buNone/>
              <a:defRPr sz="800"/>
            </a:lvl4pPr>
            <a:lvl5pPr marL="1554407" indent="0">
              <a:buNone/>
              <a:defRPr sz="800"/>
            </a:lvl5pPr>
            <a:lvl6pPr marL="1943009" indent="0">
              <a:buNone/>
              <a:defRPr sz="800"/>
            </a:lvl6pPr>
            <a:lvl7pPr marL="2331610" indent="0">
              <a:buNone/>
              <a:defRPr sz="800"/>
            </a:lvl7pPr>
            <a:lvl8pPr marL="2720212" indent="0">
              <a:buNone/>
              <a:defRPr sz="800"/>
            </a:lvl8pPr>
            <a:lvl9pPr marL="31088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311257"/>
            <a:ext cx="6995160" cy="1295400"/>
          </a:xfrm>
          <a:prstGeom prst="rect">
            <a:avLst/>
          </a:prstGeom>
        </p:spPr>
        <p:txBody>
          <a:bodyPr vert="horz" lIns="77720" tIns="38860" rIns="77720" bIns="38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813562"/>
            <a:ext cx="6995160" cy="5129424"/>
          </a:xfrm>
          <a:prstGeom prst="rect">
            <a:avLst/>
          </a:prstGeom>
        </p:spPr>
        <p:txBody>
          <a:bodyPr vert="horz" lIns="77720" tIns="38860" rIns="77720" bIns="38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7203864"/>
            <a:ext cx="1813560" cy="413808"/>
          </a:xfrm>
          <a:prstGeom prst="rect">
            <a:avLst/>
          </a:prstGeom>
        </p:spPr>
        <p:txBody>
          <a:bodyPr vert="horz" lIns="77720" tIns="38860" rIns="77720" bIns="3886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D115A-E621-41CD-9F1B-05BDBA8F385D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7203864"/>
            <a:ext cx="2461260" cy="413808"/>
          </a:xfrm>
          <a:prstGeom prst="rect">
            <a:avLst/>
          </a:prstGeom>
        </p:spPr>
        <p:txBody>
          <a:bodyPr vert="horz" lIns="77720" tIns="38860" rIns="77720" bIns="3886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7203864"/>
            <a:ext cx="1813560" cy="413808"/>
          </a:xfrm>
          <a:prstGeom prst="rect">
            <a:avLst/>
          </a:prstGeom>
        </p:spPr>
        <p:txBody>
          <a:bodyPr vert="horz" lIns="77720" tIns="38860" rIns="77720" bIns="3886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836D-215D-48BD-A05F-E26E3A0D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72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51" indent="-29145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78" indent="-242876" algn="l" defTabSz="7772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04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06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08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309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11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13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15" indent="-194301" algn="l" defTabSz="7772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2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03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05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07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09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10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12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14" algn="l" defTabSz="7772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FIRST NAME, </a:t>
            </a:r>
            <a:r>
              <a:rPr lang="en-US" sz="32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LAST NAME </a:t>
            </a:r>
            <a:endParaRPr lang="en-US" sz="32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29609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CITY, </a:t>
            </a:r>
            <a:r>
              <a:rPr lang="en-US" sz="2400" dirty="0" smtClean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STATE INITIALS</a:t>
            </a:r>
            <a:endParaRPr lang="en-US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90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Wingard</dc:creator>
  <cp:lastModifiedBy>Richard Wingard</cp:lastModifiedBy>
  <cp:revision>8</cp:revision>
  <dcterms:created xsi:type="dcterms:W3CDTF">2014-07-23T14:55:43Z</dcterms:created>
  <dcterms:modified xsi:type="dcterms:W3CDTF">2014-07-29T13:53:29Z</dcterms:modified>
</cp:coreProperties>
</file>